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d673b7a7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6d673b7a7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d673b7a7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d673b7a7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6d673b7a79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6d673b7a79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d673b7a79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6d673b7a79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223850" y="148202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BOOTSTRAP 4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989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Preocúpate del CSS, pero no mucho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¿Qué es Bootstrap?</a:t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3304825" y="1954365"/>
            <a:ext cx="5110500" cy="22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 el </a:t>
            </a:r>
            <a:r>
              <a:rPr b="1" lang="e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CSS FRAMEWORK</a:t>
            </a:r>
            <a:r>
              <a:rPr lang="e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más extendido para crear páginas web en todo tipo de dispositivos y garantiza un </a:t>
            </a:r>
            <a:r>
              <a:rPr b="1" lang="e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resultado responsivo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650" y="2030039"/>
            <a:ext cx="2382175" cy="208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sultado de imagen de content is like water"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3900" y="693125"/>
            <a:ext cx="5976200" cy="399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¿Por qué usar Bootstrap?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2098925"/>
            <a:ext cx="3042300" cy="25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b="1" lang="es" sz="2400">
                <a:latin typeface="Montserrat"/>
                <a:ea typeface="Montserrat"/>
                <a:cs typeface="Montserrat"/>
                <a:sym typeface="Montserrat"/>
              </a:rPr>
              <a:t>Fácil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b="1" lang="es" sz="2400">
                <a:latin typeface="Montserrat"/>
                <a:ea typeface="Montserrat"/>
                <a:cs typeface="Montserrat"/>
                <a:sym typeface="Montserrat"/>
              </a:rPr>
              <a:t>Bien documentado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b="1" lang="es" sz="2400">
                <a:latin typeface="Montserrat"/>
                <a:ea typeface="Montserrat"/>
                <a:cs typeface="Montserrat"/>
                <a:sym typeface="Montserrat"/>
              </a:rPr>
              <a:t>Muy usado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b="1" lang="es" sz="2400">
                <a:latin typeface="Montserrat"/>
                <a:ea typeface="Montserrat"/>
                <a:cs typeface="Montserrat"/>
                <a:sym typeface="Montserrat"/>
              </a:rPr>
              <a:t>Mantenido  y actualizado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4572000" y="2098925"/>
            <a:ext cx="3042300" cy="25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b="1" lang="es" sz="2400">
                <a:latin typeface="Montserrat"/>
                <a:ea typeface="Montserrat"/>
                <a:cs typeface="Montserrat"/>
                <a:sym typeface="Montserrat"/>
              </a:rPr>
              <a:t>Todas Igual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9" name="Google Shape;2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825" y="1202799"/>
            <a:ext cx="791650" cy="785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325" y="1196750"/>
            <a:ext cx="791644" cy="79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>
            <p:ph type="title"/>
          </p:nvPr>
        </p:nvSpPr>
        <p:spPr>
          <a:xfrm>
            <a:off x="1980150" y="746925"/>
            <a:ext cx="51837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/>
              <a:t>Entorno de trabajo</a:t>
            </a:r>
            <a:endParaRPr sz="3000"/>
          </a:p>
        </p:txBody>
      </p:sp>
      <p:sp>
        <p:nvSpPr>
          <p:cNvPr id="256" name="Google Shape;256;p21"/>
          <p:cNvSpPr txBox="1"/>
          <p:nvPr>
            <p:ph type="title"/>
          </p:nvPr>
        </p:nvSpPr>
        <p:spPr>
          <a:xfrm>
            <a:off x="1352875" y="2329200"/>
            <a:ext cx="2868900" cy="12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/>
              <a:t>Navegador Web: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s" sz="1800"/>
              <a:t>Google Chrome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s" sz="1800"/>
              <a:t>Mozilla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s" sz="1800"/>
              <a:t>Opera</a:t>
            </a:r>
            <a:endParaRPr b="1" sz="1800"/>
          </a:p>
        </p:txBody>
      </p:sp>
      <p:sp>
        <p:nvSpPr>
          <p:cNvPr id="257" name="Google Shape;257;p21"/>
          <p:cNvSpPr txBox="1"/>
          <p:nvPr>
            <p:ph type="title"/>
          </p:nvPr>
        </p:nvSpPr>
        <p:spPr>
          <a:xfrm>
            <a:off x="5438200" y="2329200"/>
            <a:ext cx="2868900" cy="12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/>
              <a:t>Editor de texto: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s" sz="1800"/>
              <a:t>VS Code</a:t>
            </a:r>
            <a:endParaRPr b="1" sz="1800"/>
          </a:p>
        </p:txBody>
      </p:sp>
      <p:pic>
        <p:nvPicPr>
          <p:cNvPr id="258" name="Google Shape;258;p21"/>
          <p:cNvPicPr preferRelativeResize="0"/>
          <p:nvPr/>
        </p:nvPicPr>
        <p:blipFill rotWithShape="1">
          <a:blip r:embed="rId3">
            <a:alphaModFix/>
          </a:blip>
          <a:srcRect b="59134" l="0" r="0" t="26194"/>
          <a:stretch/>
        </p:blipFill>
        <p:spPr>
          <a:xfrm>
            <a:off x="340601" y="1419825"/>
            <a:ext cx="8767597" cy="909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9625" y="3823800"/>
            <a:ext cx="909375" cy="90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02000" y="3823796"/>
            <a:ext cx="909375" cy="90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54375" y="3850225"/>
            <a:ext cx="867396" cy="85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98975" y="3784550"/>
            <a:ext cx="867400" cy="86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>
            <p:ph type="title"/>
          </p:nvPr>
        </p:nvSpPr>
        <p:spPr>
          <a:xfrm>
            <a:off x="2147550" y="746925"/>
            <a:ext cx="48489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/>
              <a:t>Instalación Bootstrap 4</a:t>
            </a:r>
            <a:endParaRPr sz="3000"/>
          </a:p>
        </p:txBody>
      </p:sp>
      <p:sp>
        <p:nvSpPr>
          <p:cNvPr id="268" name="Google Shape;268;p22"/>
          <p:cNvSpPr txBox="1"/>
          <p:nvPr>
            <p:ph type="title"/>
          </p:nvPr>
        </p:nvSpPr>
        <p:spPr>
          <a:xfrm>
            <a:off x="1498375" y="2329200"/>
            <a:ext cx="1951500" cy="4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Referencia</a:t>
            </a:r>
            <a:endParaRPr/>
          </a:p>
        </p:txBody>
      </p:sp>
      <p:sp>
        <p:nvSpPr>
          <p:cNvPr id="269" name="Google Shape;269;p22"/>
          <p:cNvSpPr txBox="1"/>
          <p:nvPr>
            <p:ph type="title"/>
          </p:nvPr>
        </p:nvSpPr>
        <p:spPr>
          <a:xfrm>
            <a:off x="6017350" y="2329200"/>
            <a:ext cx="1738200" cy="4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Descarga</a:t>
            </a:r>
            <a:endParaRPr/>
          </a:p>
        </p:txBody>
      </p:sp>
      <p:pic>
        <p:nvPicPr>
          <p:cNvPr id="270" name="Google Shape;270;p22"/>
          <p:cNvPicPr preferRelativeResize="0"/>
          <p:nvPr/>
        </p:nvPicPr>
        <p:blipFill rotWithShape="1">
          <a:blip r:embed="rId3">
            <a:alphaModFix/>
          </a:blip>
          <a:srcRect b="59134" l="0" r="0" t="26194"/>
          <a:stretch/>
        </p:blipFill>
        <p:spPr>
          <a:xfrm>
            <a:off x="340601" y="1419825"/>
            <a:ext cx="8767597" cy="909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2"/>
          <p:cNvPicPr preferRelativeResize="0"/>
          <p:nvPr/>
        </p:nvPicPr>
        <p:blipFill rotWithShape="1">
          <a:blip r:embed="rId3">
            <a:alphaModFix/>
          </a:blip>
          <a:srcRect b="24811" l="0" r="0" t="58026"/>
          <a:stretch/>
        </p:blipFill>
        <p:spPr>
          <a:xfrm>
            <a:off x="1302200" y="2919999"/>
            <a:ext cx="6844397" cy="102305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2"/>
          <p:cNvSpPr txBox="1"/>
          <p:nvPr>
            <p:ph type="title"/>
          </p:nvPr>
        </p:nvSpPr>
        <p:spPr>
          <a:xfrm>
            <a:off x="3190800" y="3943050"/>
            <a:ext cx="3067200" cy="4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getbootstrap.com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División del contenido</a:t>
            </a:r>
            <a:endParaRPr/>
          </a:p>
        </p:txBody>
      </p:sp>
      <p:sp>
        <p:nvSpPr>
          <p:cNvPr id="278" name="Google Shape;278;p23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9" name="Google Shape;279;p23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Maquetado de la página web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80" name="Google Shape;280;p23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1" name="Google Shape;281;p23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Contenido 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82" name="Google Shape;282;p23"/>
          <p:cNvSpPr txBox="1"/>
          <p:nvPr/>
        </p:nvSpPr>
        <p:spPr>
          <a:xfrm>
            <a:off x="1266900" y="34673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1999800" y="3467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Componentes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